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2"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0247EB-262D-40BA-937C-3F487943EF0F}"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72175-89F6-451E-A0DB-DCF1D229DF9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247EB-262D-40BA-937C-3F487943EF0F}"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72175-89F6-451E-A0DB-DCF1D229DF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247EB-262D-40BA-937C-3F487943EF0F}"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72175-89F6-451E-A0DB-DCF1D229DF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247EB-262D-40BA-937C-3F487943EF0F}"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72175-89F6-451E-A0DB-DCF1D229DF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0247EB-262D-40BA-937C-3F487943EF0F}"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72175-89F6-451E-A0DB-DCF1D229DF9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0247EB-262D-40BA-937C-3F487943EF0F}" type="datetimeFigureOut">
              <a:rPr lang="en-US" smtClean="0"/>
              <a:t>7/26/2022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272175-89F6-451E-A0DB-DCF1D229DF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0247EB-262D-40BA-937C-3F487943EF0F}" type="datetimeFigureOut">
              <a:rPr lang="en-US" smtClean="0"/>
              <a:t>7/26/2022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272175-89F6-451E-A0DB-DCF1D229DF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0247EB-262D-40BA-937C-3F487943EF0F}" type="datetimeFigureOut">
              <a:rPr lang="en-US" smtClean="0"/>
              <a:t>7/26/2022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272175-89F6-451E-A0DB-DCF1D229DF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247EB-262D-40BA-937C-3F487943EF0F}" type="datetimeFigureOut">
              <a:rPr lang="en-US" smtClean="0"/>
              <a:t>7/26/2022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272175-89F6-451E-A0DB-DCF1D229DF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0247EB-262D-40BA-937C-3F487943EF0F}" type="datetimeFigureOut">
              <a:rPr lang="en-US" smtClean="0"/>
              <a:t>7/26/2022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272175-89F6-451E-A0DB-DCF1D229DF9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0247EB-262D-40BA-937C-3F487943EF0F}" type="datetimeFigureOut">
              <a:rPr lang="en-US" smtClean="0"/>
              <a:t>7/26/2022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272175-89F6-451E-A0DB-DCF1D229DF9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247EB-262D-40BA-937C-3F487943EF0F}" type="datetimeFigureOut">
              <a:rPr lang="en-US" smtClean="0"/>
              <a:t>7/26/2022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272175-89F6-451E-A0DB-DCF1D229DF9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deadbodyfreezer.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youtu.be/nzber_10g_0" TargetMode="External"/><Relationship Id="rId2" Type="http://schemas.openxmlformats.org/officeDocument/2006/relationships/hyperlink" Target="https://youtu.be/jq9__Pju3B0" TargetMode="External"/><Relationship Id="rId1" Type="http://schemas.openxmlformats.org/officeDocument/2006/relationships/slideLayout" Target="../slideLayouts/slideLayout2.xml"/><Relationship Id="rId4" Type="http://schemas.openxmlformats.org/officeDocument/2006/relationships/hyperlink" Target="https://youtu.be/eC8k21n4kq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Dead body freezer price in Kerala</a:t>
            </a:r>
            <a:endParaRPr lang="en-US" dirty="0"/>
          </a:p>
        </p:txBody>
      </p:sp>
      <p:sp>
        <p:nvSpPr>
          <p:cNvPr id="3" name="Subtitle 2"/>
          <p:cNvSpPr>
            <a:spLocks noGrp="1"/>
          </p:cNvSpPr>
          <p:nvPr>
            <p:ph type="subTitle" idx="1"/>
          </p:nvPr>
        </p:nvSpPr>
        <p:spPr/>
        <p:txBody>
          <a:bodyPr>
            <a:normAutofit/>
          </a:bodyPr>
          <a:lstStyle/>
          <a:p>
            <a:r>
              <a:rPr lang="en-US" sz="4400" dirty="0" smtClean="0"/>
              <a:t>MG Dead Body Freezer</a:t>
            </a:r>
            <a:endParaRPr lang="en-US" sz="4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MG DEAD BODY FREEZER</a:t>
            </a:r>
            <a:endParaRPr lang="en-US" b="1" dirty="0"/>
          </a:p>
        </p:txBody>
      </p:sp>
      <p:pic>
        <p:nvPicPr>
          <p:cNvPr id="4" name="Content Placeholder 3" descr="dead-body-freezer-box-price (1).jpg">
            <a:hlinkClick r:id="rId2"/>
          </p:cNvPr>
          <p:cNvPicPr>
            <a:picLocks noGrp="1" noChangeAspect="1"/>
          </p:cNvPicPr>
          <p:nvPr>
            <p:ph idx="1"/>
          </p:nvPr>
        </p:nvPicPr>
        <p:blipFill>
          <a:blip r:embed="rId3"/>
          <a:stretch>
            <a:fillRect/>
          </a:stretch>
        </p:blipFill>
        <p:spPr>
          <a:xfrm>
            <a:off x="1177527" y="1600200"/>
            <a:ext cx="6788945" cy="452596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Autofit/>
          </a:bodyPr>
          <a:lstStyle/>
          <a:p>
            <a:pPr>
              <a:buNone/>
            </a:pPr>
            <a:r>
              <a:rPr lang="en-US" sz="1800" b="1" dirty="0"/>
              <a:t> </a:t>
            </a:r>
            <a:r>
              <a:rPr lang="en-US" sz="1800" b="1" dirty="0" smtClean="0"/>
              <a:t>      1)Classic-1 </a:t>
            </a:r>
            <a:r>
              <a:rPr lang="en-US" sz="1800" b="1" dirty="0"/>
              <a:t>dead body freezer</a:t>
            </a:r>
            <a:r>
              <a:rPr lang="en-US" sz="1800" dirty="0"/>
              <a:t>- This special type of dead body freezer from the </a:t>
            </a:r>
            <a:r>
              <a:rPr lang="en-US" sz="1800" dirty="0" err="1"/>
              <a:t>Murickans</a:t>
            </a:r>
            <a:r>
              <a:rPr lang="en-US" sz="1800" dirty="0"/>
              <a:t> Group. It is an Italian Fiber glass top model gives a special look. The top opening cover of dead body freezer box is comprised of an acrylic class that is great for keeping up with inside high temperature over the long haul. MG classic one is light weight reduced and attractive model. Its body is made of 304 food grade steel.</a:t>
            </a:r>
            <a:r>
              <a:rPr lang="en-US" sz="1800" dirty="0" smtClean="0"/>
              <a:t/>
            </a:r>
            <a:br>
              <a:rPr lang="en-US" sz="1800" dirty="0" smtClean="0"/>
            </a:br>
            <a:r>
              <a:rPr lang="en-US" sz="1800" b="1" dirty="0"/>
              <a:t>2) Classic-2 dead body freezer</a:t>
            </a:r>
            <a:r>
              <a:rPr lang="en-US" sz="1800" dirty="0"/>
              <a:t>- In MG Classic 2 Model Its top cover is embedded inside a steel outline. It is slightly shorter length and in height elevated one. The body materials utilized for this are 304 food grades </a:t>
            </a:r>
            <a:r>
              <a:rPr lang="en-US" sz="1800" dirty="0" err="1"/>
              <a:t>steel.Structure</a:t>
            </a:r>
            <a:r>
              <a:rPr lang="en-US" sz="1800" dirty="0"/>
              <a:t> of the body material - Full Steel and Copper.</a:t>
            </a:r>
            <a:r>
              <a:rPr lang="en-US" sz="1800" dirty="0" smtClean="0"/>
              <a:t/>
            </a:r>
            <a:br>
              <a:rPr lang="en-US" sz="1800" dirty="0" smtClean="0"/>
            </a:br>
            <a:r>
              <a:rPr lang="en-US" sz="1800" b="1" dirty="0"/>
              <a:t>3) MG M1 Dead body Freezer</a:t>
            </a:r>
            <a:r>
              <a:rPr lang="en-US" sz="1800" dirty="0"/>
              <a:t> - It is semi squire shaped single Curved Acrylic glass with 12 mm thickness Fiber </a:t>
            </a:r>
            <a:r>
              <a:rPr lang="en-US" sz="1800" dirty="0" err="1"/>
              <a:t>glass.The</a:t>
            </a:r>
            <a:r>
              <a:rPr lang="en-US" sz="1800" dirty="0"/>
              <a:t> body material of this model is </a:t>
            </a:r>
            <a:r>
              <a:rPr lang="en-US" sz="1800" dirty="0" err="1"/>
              <a:t>is</a:t>
            </a:r>
            <a:r>
              <a:rPr lang="en-US" sz="1800" dirty="0"/>
              <a:t> 202 magnetic free stainless steel. Unit Compressor-250 W special.MG M1 is Standard Model with Fiber Glass Top.</a:t>
            </a:r>
            <a:r>
              <a:rPr lang="en-US" sz="1800" dirty="0" smtClean="0"/>
              <a:t/>
            </a:r>
            <a:br>
              <a:rPr lang="en-US" sz="1800" dirty="0" smtClean="0"/>
            </a:br>
            <a:r>
              <a:rPr lang="en-US" sz="1800" b="1" dirty="0"/>
              <a:t>4) MG M1 Special model</a:t>
            </a:r>
            <a:r>
              <a:rPr lang="en-US" sz="1800" dirty="0"/>
              <a:t> - The top opening cover is acrylic class that inserted into a steel frame. This is a lightweight and compact model. For this reason it is mostly used for export. its top cover is made up of acrylic glass which lowers risk factors during long distance transportations.</a:t>
            </a:r>
            <a:r>
              <a:rPr lang="en-US" sz="1800" dirty="0" smtClean="0"/>
              <a:t/>
            </a:r>
            <a:br>
              <a:rPr lang="en-US" sz="1800" dirty="0" smtClean="0"/>
            </a:b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55000" lnSpcReduction="20000"/>
          </a:bodyPr>
          <a:lstStyle/>
          <a:p>
            <a:pPr>
              <a:buNone/>
            </a:pPr>
            <a:r>
              <a:rPr lang="en-US" b="1" dirty="0" smtClean="0"/>
              <a:t>       5) MG M2 Dead body freezer</a:t>
            </a:r>
            <a:r>
              <a:rPr lang="en-US" dirty="0" smtClean="0"/>
              <a:t> - In MG M2 dead body freezer model structure of the body is stainless steel and copper, The body material is 202 nonmagnetic stainless </a:t>
            </a:r>
            <a:r>
              <a:rPr lang="en-US" dirty="0" err="1" smtClean="0"/>
              <a:t>steel.wattage</a:t>
            </a:r>
            <a:r>
              <a:rPr lang="en-US" dirty="0" smtClean="0"/>
              <a:t> of Compressor is 250 W Special type.</a:t>
            </a:r>
            <a:br>
              <a:rPr lang="en-US" dirty="0" smtClean="0"/>
            </a:br>
            <a:r>
              <a:rPr lang="en-US" b="1" dirty="0" smtClean="0"/>
              <a:t>6) MG M3 model dead body freezer</a:t>
            </a:r>
            <a:r>
              <a:rPr lang="en-US" dirty="0" smtClean="0"/>
              <a:t> - This model is designed with compressor on bottom side and with elevated </a:t>
            </a:r>
            <a:r>
              <a:rPr lang="en-US" dirty="0" err="1" smtClean="0"/>
              <a:t>tray.The</a:t>
            </a:r>
            <a:r>
              <a:rPr lang="en-US" dirty="0" smtClean="0"/>
              <a:t> top cover is Fiber </a:t>
            </a:r>
            <a:r>
              <a:rPr lang="en-US" dirty="0" err="1" smtClean="0"/>
              <a:t>glass.This</a:t>
            </a:r>
            <a:r>
              <a:rPr lang="en-US" dirty="0" smtClean="0"/>
              <a:t> model is slightly shorter but taller. Its top cover is made of Acrylic class with a thickness of 12 mm.</a:t>
            </a:r>
            <a:br>
              <a:rPr lang="en-US" dirty="0" smtClean="0"/>
            </a:br>
            <a:r>
              <a:rPr lang="en-US" b="1" dirty="0" smtClean="0"/>
              <a:t>7) MG M4</a:t>
            </a:r>
            <a:r>
              <a:rPr lang="en-US" dirty="0" smtClean="0"/>
              <a:t> - MG M4 model dead body freezer manufactured by </a:t>
            </a:r>
            <a:r>
              <a:rPr lang="en-US" dirty="0" err="1" smtClean="0"/>
              <a:t>Murickens</a:t>
            </a:r>
            <a:r>
              <a:rPr lang="en-US" dirty="0" smtClean="0"/>
              <a:t> </a:t>
            </a:r>
            <a:r>
              <a:rPr lang="en-US" dirty="0" err="1" smtClean="0"/>
              <a:t>Group.Structure</a:t>
            </a:r>
            <a:r>
              <a:rPr lang="en-US" dirty="0" smtClean="0"/>
              <a:t> of the body material used is stainless steel and copper, The body material is 202 nonmagnetic stainless steel.</a:t>
            </a:r>
            <a:br>
              <a:rPr lang="en-US" dirty="0" smtClean="0"/>
            </a:br>
            <a:r>
              <a:rPr lang="en-US" b="1" dirty="0" smtClean="0"/>
              <a:t>8) MG Gold</a:t>
            </a:r>
            <a:r>
              <a:rPr lang="en-US" dirty="0" smtClean="0"/>
              <a:t> - Extra Large(EL) with Special designed Single U Shape 6mm pure Glass with Golden </a:t>
            </a:r>
            <a:r>
              <a:rPr lang="en-US" dirty="0" err="1" smtClean="0"/>
              <a:t>Frame.Top</a:t>
            </a:r>
            <a:r>
              <a:rPr lang="en-US" dirty="0" smtClean="0"/>
              <a:t> Opening Door of this model is Special designed Single U Shape 6mm pure Glass with Golden </a:t>
            </a:r>
            <a:r>
              <a:rPr lang="en-US" dirty="0" err="1" smtClean="0"/>
              <a:t>Frame.Structure</a:t>
            </a:r>
            <a:r>
              <a:rPr lang="en-US" dirty="0" smtClean="0"/>
              <a:t> of the Body material is Full Steel and Copper.</a:t>
            </a:r>
            <a:br>
              <a:rPr lang="en-US" dirty="0" smtClean="0"/>
            </a:br>
            <a:r>
              <a:rPr lang="en-US" b="1" dirty="0" smtClean="0"/>
              <a:t>9) MG Gold 1</a:t>
            </a:r>
            <a:r>
              <a:rPr lang="en-US" dirty="0" smtClean="0"/>
              <a:t> - This model is manufactured by </a:t>
            </a:r>
            <a:r>
              <a:rPr lang="en-US" dirty="0" err="1" smtClean="0"/>
              <a:t>Murickens</a:t>
            </a:r>
            <a:r>
              <a:rPr lang="en-US" dirty="0" smtClean="0"/>
              <a:t> </a:t>
            </a:r>
            <a:r>
              <a:rPr lang="en-US" dirty="0" err="1" smtClean="0"/>
              <a:t>Group.Top</a:t>
            </a:r>
            <a:r>
              <a:rPr lang="en-US" dirty="0" smtClean="0"/>
              <a:t> Cover of this model is made up of Extra Large(EL) Fiber Glass Top With Golden Color </a:t>
            </a:r>
            <a:r>
              <a:rPr lang="en-US" dirty="0" err="1" smtClean="0"/>
              <a:t>Handle.The</a:t>
            </a:r>
            <a:r>
              <a:rPr lang="en-US" dirty="0" smtClean="0"/>
              <a:t> Bottom body of these three models (MG Gold, MG Gold-1, MG Gold-3)are same.ie,Length:203.2 cm (80 inches). Height:88.9 cm (35 inches). Width:71.12 cm (28 inches).</a:t>
            </a:r>
            <a:br>
              <a:rPr lang="en-US" dirty="0" smtClean="0"/>
            </a:br>
            <a:r>
              <a:rPr lang="en-US" b="1" dirty="0" smtClean="0"/>
              <a:t>10) MG Gold 2</a:t>
            </a:r>
            <a:r>
              <a:rPr lang="en-US" dirty="0" smtClean="0"/>
              <a:t> - In MG Gold-2 top opening Cover is U Shape 6mm Glass fitted on specially designed Stainless steel frame with Silver </a:t>
            </a:r>
            <a:r>
              <a:rPr lang="en-US" dirty="0" err="1" smtClean="0"/>
              <a:t>color.Total</a:t>
            </a:r>
            <a:r>
              <a:rPr lang="en-US" dirty="0" smtClean="0"/>
              <a:t> Weight of this model is 127 </a:t>
            </a:r>
            <a:r>
              <a:rPr lang="en-US" dirty="0" err="1" smtClean="0"/>
              <a:t>Kg.Dimension</a:t>
            </a:r>
            <a:r>
              <a:rPr lang="en-US" dirty="0" smtClean="0"/>
              <a:t> of this Model is 80 " x 35 " x 28 ": ( 203.2 cm x 88.9 cm x 71.12 cm).</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Links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hlinkClick r:id="rId2"/>
              </a:rPr>
              <a:t>https://youtu.be/jq9__Pju3B0</a:t>
            </a:r>
            <a:endParaRPr lang="en-US" dirty="0" smtClean="0"/>
          </a:p>
          <a:p>
            <a:pPr marL="514350" indent="-514350">
              <a:buAutoNum type="arabicPeriod"/>
            </a:pPr>
            <a:r>
              <a:rPr lang="en-US" dirty="0" smtClean="0">
                <a:hlinkClick r:id="rId3"/>
              </a:rPr>
              <a:t>https://youtu.be/nzber_10g_0</a:t>
            </a:r>
            <a:endParaRPr lang="en-US" dirty="0" smtClean="0"/>
          </a:p>
          <a:p>
            <a:pPr marL="514350" indent="-514350">
              <a:buAutoNum type="arabicPeriod"/>
            </a:pPr>
            <a:r>
              <a:rPr lang="en-US" dirty="0" smtClean="0">
                <a:hlinkClick r:id="rId4"/>
              </a:rPr>
              <a:t>https://youtu.be/eC8k21n4kq4</a:t>
            </a:r>
            <a:endParaRPr lang="en-US" dirty="0" smtClean="0"/>
          </a:p>
          <a:p>
            <a:pPr marL="514350" indent="-514350">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116</Words>
  <Application>Microsoft Office PowerPoint</Application>
  <PresentationFormat>On-screen Show (4:3)</PresentationFormat>
  <Paragraphs>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Dead body freezer price in Kerala</vt:lpstr>
      <vt:lpstr>MG DEAD BODY FREEZER</vt:lpstr>
      <vt:lpstr>Slide 3</vt:lpstr>
      <vt:lpstr>Slide 4</vt:lpstr>
      <vt:lpstr>Video Links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Server 3</dc:creator>
  <cp:lastModifiedBy>Server 3</cp:lastModifiedBy>
  <cp:revision>7</cp:revision>
  <dcterms:created xsi:type="dcterms:W3CDTF">2022-07-26T05:41:30Z</dcterms:created>
  <dcterms:modified xsi:type="dcterms:W3CDTF">2022-07-26T07:19:11Z</dcterms:modified>
</cp:coreProperties>
</file>